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a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91ACC-8E14-42F5-BD61-973276A20826}" type="datetimeFigureOut">
              <a:rPr lang="ga-IE" smtClean="0"/>
              <a:t>07/03/2025</a:t>
            </a:fld>
            <a:endParaRPr lang="ga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a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ga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a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AF9E8-D48D-4461-BA15-31D7E0F9D342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48811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ga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AF9E8-D48D-4461-BA15-31D7E0F9D342}" type="slidenum">
              <a:rPr lang="ga-IE" smtClean="0"/>
              <a:t>3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4155243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E7A1F-8017-407C-9A09-7854E85E0952}" type="datetimeFigureOut">
              <a:rPr lang="ga-IE" smtClean="0"/>
              <a:t>07/03/2025</a:t>
            </a:fld>
            <a:endParaRPr lang="ga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C704-2D97-4138-8E43-47FFD330B61C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423084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E7A1F-8017-407C-9A09-7854E85E0952}" type="datetimeFigureOut">
              <a:rPr lang="ga-IE" smtClean="0"/>
              <a:t>07/03/2025</a:t>
            </a:fld>
            <a:endParaRPr lang="ga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C704-2D97-4138-8E43-47FFD330B61C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90633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E7A1F-8017-407C-9A09-7854E85E0952}" type="datetimeFigureOut">
              <a:rPr lang="ga-IE" smtClean="0"/>
              <a:t>07/03/2025</a:t>
            </a:fld>
            <a:endParaRPr lang="ga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C704-2D97-4138-8E43-47FFD330B61C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151061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E7A1F-8017-407C-9A09-7854E85E0952}" type="datetimeFigureOut">
              <a:rPr lang="ga-IE" smtClean="0"/>
              <a:t>07/03/2025</a:t>
            </a:fld>
            <a:endParaRPr lang="ga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C704-2D97-4138-8E43-47FFD330B61C}" type="slidenum">
              <a:rPr lang="ga-IE" smtClean="0"/>
              <a:t>‹#›</a:t>
            </a:fld>
            <a:endParaRPr lang="ga-I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4294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E7A1F-8017-407C-9A09-7854E85E0952}" type="datetimeFigureOut">
              <a:rPr lang="ga-IE" smtClean="0"/>
              <a:t>07/03/2025</a:t>
            </a:fld>
            <a:endParaRPr lang="ga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C704-2D97-4138-8E43-47FFD330B61C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171592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E7A1F-8017-407C-9A09-7854E85E0952}" type="datetimeFigureOut">
              <a:rPr lang="ga-IE" smtClean="0"/>
              <a:t>07/03/2025</a:t>
            </a:fld>
            <a:endParaRPr lang="ga-I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C704-2D97-4138-8E43-47FFD330B61C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824387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E7A1F-8017-407C-9A09-7854E85E0952}" type="datetimeFigureOut">
              <a:rPr lang="ga-IE" smtClean="0"/>
              <a:t>07/03/2025</a:t>
            </a:fld>
            <a:endParaRPr lang="ga-I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C704-2D97-4138-8E43-47FFD330B61C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948108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E7A1F-8017-407C-9A09-7854E85E0952}" type="datetimeFigureOut">
              <a:rPr lang="ga-IE" smtClean="0"/>
              <a:t>07/03/2025</a:t>
            </a:fld>
            <a:endParaRPr lang="ga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C704-2D97-4138-8E43-47FFD330B61C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388120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E7A1F-8017-407C-9A09-7854E85E0952}" type="datetimeFigureOut">
              <a:rPr lang="ga-IE" smtClean="0"/>
              <a:t>07/03/2025</a:t>
            </a:fld>
            <a:endParaRPr lang="ga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C704-2D97-4138-8E43-47FFD330B61C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934965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E7A1F-8017-407C-9A09-7854E85E0952}" type="datetimeFigureOut">
              <a:rPr lang="ga-IE" smtClean="0"/>
              <a:t>07/03/2025</a:t>
            </a:fld>
            <a:endParaRPr lang="ga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C704-2D97-4138-8E43-47FFD330B61C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523230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E7A1F-8017-407C-9A09-7854E85E0952}" type="datetimeFigureOut">
              <a:rPr lang="ga-IE" smtClean="0"/>
              <a:t>07/03/2025</a:t>
            </a:fld>
            <a:endParaRPr lang="ga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C704-2D97-4138-8E43-47FFD330B61C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842217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E7A1F-8017-407C-9A09-7854E85E0952}" type="datetimeFigureOut">
              <a:rPr lang="ga-IE" smtClean="0"/>
              <a:t>07/03/2025</a:t>
            </a:fld>
            <a:endParaRPr lang="ga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C704-2D97-4138-8E43-47FFD330B61C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427052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E7A1F-8017-407C-9A09-7854E85E0952}" type="datetimeFigureOut">
              <a:rPr lang="ga-IE" smtClean="0"/>
              <a:t>07/03/2025</a:t>
            </a:fld>
            <a:endParaRPr lang="ga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C704-2D97-4138-8E43-47FFD330B61C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592671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E7A1F-8017-407C-9A09-7854E85E0952}" type="datetimeFigureOut">
              <a:rPr lang="ga-IE" smtClean="0"/>
              <a:t>07/03/2025</a:t>
            </a:fld>
            <a:endParaRPr lang="ga-I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C704-2D97-4138-8E43-47FFD330B61C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135875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E7A1F-8017-407C-9A09-7854E85E0952}" type="datetimeFigureOut">
              <a:rPr lang="ga-IE" smtClean="0"/>
              <a:t>07/03/2025</a:t>
            </a:fld>
            <a:endParaRPr lang="ga-I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C704-2D97-4138-8E43-47FFD330B61C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27508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E7A1F-8017-407C-9A09-7854E85E0952}" type="datetimeFigureOut">
              <a:rPr lang="ga-IE" smtClean="0"/>
              <a:t>07/03/2025</a:t>
            </a:fld>
            <a:endParaRPr lang="ga-I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C704-2D97-4138-8E43-47FFD330B61C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484869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E7A1F-8017-407C-9A09-7854E85E0952}" type="datetimeFigureOut">
              <a:rPr lang="ga-IE" smtClean="0"/>
              <a:t>07/03/2025</a:t>
            </a:fld>
            <a:endParaRPr lang="ga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a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C704-2D97-4138-8E43-47FFD330B61C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58030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32E7A1F-8017-407C-9A09-7854E85E0952}" type="datetimeFigureOut">
              <a:rPr lang="ga-IE" smtClean="0"/>
              <a:t>07/03/2025</a:t>
            </a:fld>
            <a:endParaRPr lang="ga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ga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BC704-2D97-4138-8E43-47FFD330B61C}" type="slidenum">
              <a:rPr lang="ga-IE" smtClean="0"/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9946551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mailto:doneill021@c2kni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hyperlink" Target="mailto:doneill021@c2kni.ne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2F19F-D1EE-84DC-E4C5-E42820469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458" y="4542502"/>
            <a:ext cx="9181185" cy="1189985"/>
          </a:xfrm>
        </p:spPr>
        <p:txBody>
          <a:bodyPr>
            <a:normAutofit/>
          </a:bodyPr>
          <a:lstStyle/>
          <a:p>
            <a:r>
              <a:rPr lang="en-GB" sz="5600" dirty="0" err="1"/>
              <a:t>Roghanna</a:t>
            </a:r>
            <a:r>
              <a:rPr lang="en-GB" sz="5600" dirty="0"/>
              <a:t> </a:t>
            </a:r>
            <a:r>
              <a:rPr lang="ga-IE" sz="5600" dirty="0"/>
              <a:t>Bhliain 12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02A61-E21B-3059-B847-84F6AC2F0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458" y="5740494"/>
            <a:ext cx="9181185" cy="507905"/>
          </a:xfrm>
        </p:spPr>
        <p:txBody>
          <a:bodyPr>
            <a:normAutofit/>
          </a:bodyPr>
          <a:lstStyle/>
          <a:p>
            <a:r>
              <a:rPr lang="ga-IE" dirty="0" err="1"/>
              <a:t>Year</a:t>
            </a:r>
            <a:r>
              <a:rPr lang="ga-IE" dirty="0"/>
              <a:t> 12 </a:t>
            </a:r>
            <a:r>
              <a:rPr lang="ga-IE" dirty="0" err="1"/>
              <a:t>Options</a:t>
            </a:r>
            <a:r>
              <a:rPr lang="ga-IE" dirty="0"/>
              <a:t> 2025</a:t>
            </a:r>
          </a:p>
        </p:txBody>
      </p:sp>
      <p:pic>
        <p:nvPicPr>
          <p:cNvPr id="6" name="Picture 5" descr="A round yellow and green logo with a book and torch&#10;&#10;Description automatically generated">
            <a:extLst>
              <a:ext uri="{FF2B5EF4-FFF2-40B4-BE49-F238E27FC236}">
                <a16:creationId xmlns:a16="http://schemas.microsoft.com/office/drawing/2014/main" id="{1D386CA0-8B3C-2C98-A890-4697DDBFC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10" y="640080"/>
            <a:ext cx="3681057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60CD79-7DF0-9C14-945B-BAE1E1A9C5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354"/>
          <a:stretch/>
        </p:blipFill>
        <p:spPr>
          <a:xfrm>
            <a:off x="5383754" y="1442423"/>
            <a:ext cx="4426563" cy="19919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77A65C9-C930-B6F3-1E05-E47A1412E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6638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17"/>
    </mc:Choice>
    <mc:Fallback>
      <p:transition spd="slow" advTm="26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21138-2352-7DF1-C72C-307EB6842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ga-IE" sz="5600"/>
              <a:t>Teagmháil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8BE21-2E0D-C802-702E-272CFE1CD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/>
          </a:bodyPr>
          <a:lstStyle/>
          <a:p>
            <a:r>
              <a:rPr lang="ga-IE" sz="2000" dirty="0">
                <a:solidFill>
                  <a:schemeClr val="tx1">
                    <a:alpha val="80000"/>
                  </a:schemeClr>
                </a:solidFill>
              </a:rPr>
              <a:t>Domhnall Ó Néill</a:t>
            </a:r>
          </a:p>
          <a:p>
            <a:r>
              <a:rPr lang="ga-IE" sz="2000" dirty="0">
                <a:solidFill>
                  <a:schemeClr val="tx1">
                    <a:alpha val="80000"/>
                  </a:schemeClr>
                </a:solidFill>
              </a:rPr>
              <a:t>Bainisteoir </a:t>
            </a:r>
            <a:r>
              <a:rPr lang="ga-IE" sz="2000" dirty="0" err="1">
                <a:solidFill>
                  <a:schemeClr val="tx1">
                    <a:alpha val="80000"/>
                  </a:schemeClr>
                </a:solidFill>
              </a:rPr>
              <a:t>Eochairchéim</a:t>
            </a:r>
            <a:r>
              <a:rPr lang="ga-IE" sz="2000" dirty="0">
                <a:solidFill>
                  <a:schemeClr val="tx1">
                    <a:alpha val="80000"/>
                  </a:schemeClr>
                </a:solidFill>
              </a:rPr>
              <a:t> 5</a:t>
            </a:r>
          </a:p>
          <a:p>
            <a:endParaRPr lang="ga-IE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ga-IE" sz="2000" dirty="0">
                <a:solidFill>
                  <a:schemeClr val="tx1">
                    <a:alpha val="80000"/>
                  </a:schemeClr>
                </a:solidFill>
                <a:hlinkClick r:id="rId4"/>
              </a:rPr>
              <a:t>doneill021@c2kni.net</a:t>
            </a:r>
            <a:endParaRPr lang="ga-IE" sz="2000" dirty="0">
              <a:solidFill>
                <a:schemeClr val="tx1">
                  <a:alpha val="80000"/>
                </a:schemeClr>
              </a:solidFill>
            </a:endParaRPr>
          </a:p>
          <a:p>
            <a:endParaRPr lang="ga-IE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60F1936-BC49-9FBD-FA63-D2886582C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FF9B51-CFEA-14BB-8603-ED908E2ED1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350" y="516273"/>
            <a:ext cx="4371497" cy="58254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5658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89"/>
    </mc:Choice>
    <mc:Fallback>
      <p:transition spd="slow" advTm="21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D8F179-D257-C759-3421-435D34851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3130720" cy="2127124"/>
          </a:xfrm>
        </p:spPr>
        <p:txBody>
          <a:bodyPr anchor="t">
            <a:normAutofit/>
          </a:bodyPr>
          <a:lstStyle/>
          <a:p>
            <a:r>
              <a:rPr lang="ga-IE" sz="3600" dirty="0">
                <a:solidFill>
                  <a:srgbClr val="FFC000"/>
                </a:solidFill>
              </a:rPr>
              <a:t>Aidhmeanna </a:t>
            </a:r>
            <a:r>
              <a:rPr lang="ga-IE" sz="3600" i="1" dirty="0">
                <a:solidFill>
                  <a:srgbClr val="FFC000"/>
                </a:solidFill>
              </a:rPr>
              <a:t>Aims</a:t>
            </a:r>
            <a:endParaRPr lang="ga-IE" sz="3600" dirty="0">
              <a:solidFill>
                <a:srgbClr val="FFC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70F447-D992-045D-3447-623E61C4F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8993" y="1412489"/>
            <a:ext cx="2926080" cy="4363844"/>
          </a:xfrm>
        </p:spPr>
        <p:txBody>
          <a:bodyPr>
            <a:normAutofit lnSpcReduction="10000"/>
          </a:bodyPr>
          <a:lstStyle/>
          <a:p>
            <a:r>
              <a:rPr lang="ga-IE" sz="2000"/>
              <a:t>Curaclam fóirsteanach a sholáthar in Eochairchéim 5</a:t>
            </a:r>
          </a:p>
          <a:p>
            <a:r>
              <a:rPr lang="ga-IE" sz="2000"/>
              <a:t>Bainfidh daltaí barr a gcumais amach</a:t>
            </a:r>
          </a:p>
          <a:p>
            <a:r>
              <a:rPr lang="ga-IE" sz="2000"/>
              <a:t>Roghanna a bheith ag gach dalta ag deireadh Bhliain 14</a:t>
            </a:r>
          </a:p>
          <a:p>
            <a:r>
              <a:rPr lang="ga-IE" sz="2000"/>
              <a:t>Comhairle a chur ar thuismitheoirí agus ar dhaltaí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92BB4F-BA53-6B73-F2B2-0FE9E662F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2926080" cy="4363844"/>
          </a:xfrm>
        </p:spPr>
        <p:txBody>
          <a:bodyPr>
            <a:normAutofit lnSpcReduction="10000"/>
          </a:bodyPr>
          <a:lstStyle/>
          <a:p>
            <a:r>
              <a:rPr lang="en-GB" sz="2000"/>
              <a:t>Provide a suitable curriculum at Key Stage 5</a:t>
            </a:r>
          </a:p>
          <a:p>
            <a:r>
              <a:rPr lang="en-GB" sz="2000"/>
              <a:t>Pupils can reach their full potential</a:t>
            </a:r>
          </a:p>
          <a:p>
            <a:r>
              <a:rPr lang="en-GB" sz="2000"/>
              <a:t>Every pupil will have options available to them at the end of Year 14</a:t>
            </a:r>
          </a:p>
          <a:p>
            <a:r>
              <a:rPr lang="en-GB" sz="2000"/>
              <a:t>Provide advice and guidance for parents and pupils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F8AB5E-C0C5-5433-E797-E05F5CFFB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7947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21"/>
    </mc:Choice>
    <mc:Fallback>
      <p:transition spd="slow" advTm="24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80028-6873-2242-907A-BECED39DA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Conairí</a:t>
            </a:r>
            <a:r>
              <a:rPr lang="en-GB" dirty="0"/>
              <a:t> </a:t>
            </a:r>
            <a:r>
              <a:rPr lang="en-GB" i="1" dirty="0"/>
              <a:t>Pathways</a:t>
            </a:r>
            <a:endParaRPr lang="ga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FC7B3-6754-4F2C-6EB7-CE614235D0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ga-IE" b="1" dirty="0"/>
              <a:t>Conair A</a:t>
            </a:r>
          </a:p>
          <a:p>
            <a:r>
              <a:rPr lang="en-GB" dirty="0" err="1"/>
              <a:t>Trí</a:t>
            </a:r>
            <a:r>
              <a:rPr lang="en-GB" dirty="0"/>
              <a:t> </a:t>
            </a:r>
            <a:r>
              <a:rPr lang="en-GB" dirty="0" err="1"/>
              <a:t>ardleibhéal</a:t>
            </a:r>
            <a:r>
              <a:rPr lang="ga-IE" dirty="0"/>
              <a:t> (Gaeilge san áireamh)</a:t>
            </a:r>
          </a:p>
          <a:p>
            <a:pPr lvl="1"/>
            <a:r>
              <a:rPr lang="ga-IE" dirty="0"/>
              <a:t>AS i mBliain 13, A2 i mBliain 14</a:t>
            </a:r>
          </a:p>
          <a:p>
            <a:pPr lvl="1"/>
            <a:r>
              <a:rPr lang="ga-IE" dirty="0"/>
              <a:t>Léiríonn na daltaí a suimeanna idir Feabhra agus Aibreán</a:t>
            </a:r>
          </a:p>
          <a:p>
            <a:pPr lvl="1"/>
            <a:r>
              <a:rPr lang="ga-IE" dirty="0"/>
              <a:t>Déanann siad a roghanna deireanacha i mí Lúnasa</a:t>
            </a:r>
          </a:p>
          <a:p>
            <a:pPr marL="457200" lvl="1" indent="0">
              <a:buNone/>
            </a:pPr>
            <a:endParaRPr lang="ga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4D39C-8557-1584-C175-B4B0141DC4B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ga-IE" b="1" dirty="0"/>
              <a:t>Conair B</a:t>
            </a:r>
          </a:p>
          <a:p>
            <a:r>
              <a:rPr lang="ga-IE" dirty="0"/>
              <a:t>Ardleibhéal Gaeilge, OCN L3 </a:t>
            </a:r>
            <a:r>
              <a:rPr lang="ga-IE" dirty="0" err="1"/>
              <a:t>Infhostaíocht</a:t>
            </a:r>
            <a:r>
              <a:rPr lang="ga-IE" dirty="0"/>
              <a:t> agus cúrsa L2/3 le </a:t>
            </a:r>
            <a:r>
              <a:rPr lang="ga-IE" dirty="0" err="1"/>
              <a:t>Gaelchúrsaí</a:t>
            </a:r>
            <a:r>
              <a:rPr lang="ga-IE" dirty="0"/>
              <a:t>:</a:t>
            </a:r>
          </a:p>
          <a:p>
            <a:pPr lvl="1"/>
            <a:r>
              <a:rPr lang="ga-IE" dirty="0"/>
              <a:t>Ailleacht</a:t>
            </a:r>
          </a:p>
          <a:p>
            <a:pPr lvl="1"/>
            <a:r>
              <a:rPr lang="ga-IE" dirty="0"/>
              <a:t>Cócaireacht</a:t>
            </a:r>
          </a:p>
          <a:p>
            <a:pPr lvl="1"/>
            <a:r>
              <a:rPr lang="ga-IE" dirty="0"/>
              <a:t>Gruaig</a:t>
            </a:r>
          </a:p>
          <a:p>
            <a:pPr lvl="1"/>
            <a:r>
              <a:rPr lang="ga-IE" dirty="0"/>
              <a:t>Cúram Leanaí</a:t>
            </a:r>
          </a:p>
          <a:p>
            <a:pPr lvl="1"/>
            <a:r>
              <a:rPr lang="ga-IE" dirty="0"/>
              <a:t>Pluiméireacht</a:t>
            </a:r>
          </a:p>
          <a:p>
            <a:pPr lvl="1"/>
            <a:r>
              <a:rPr lang="ga-IE" dirty="0"/>
              <a:t>Siúinéireacht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68D9D8F-A15E-094C-DFC6-25B4A0E70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2446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439"/>
    </mc:Choice>
    <mc:Fallback>
      <p:transition spd="slow" advTm="98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ga-I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ga-I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A7711-CB87-453E-3302-127720034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Blocanna 2024</a:t>
            </a:r>
          </a:p>
        </p:txBody>
      </p:sp>
      <p:sp>
        <p:nvSpPr>
          <p:cNvPr id="26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ga-IE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8005A26-62F2-625A-E192-71B10CEA16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643854" y="1778067"/>
            <a:ext cx="6270662" cy="3301401"/>
          </a:xfrm>
          <a:prstGeom prst="rect">
            <a:avLst/>
          </a:prstGeom>
          <a:effectLst/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014DD97-8AF2-9F2A-B519-71FDADD31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084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0541"/>
    </mc:Choice>
    <mc:Fallback>
      <p:transition spd="slow" advTm="50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D0D1FE-6A50-6B0B-A213-873CAE98C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Ceithre Ardleibhéal </a:t>
            </a:r>
            <a:br>
              <a:rPr lang="ga-IE" dirty="0"/>
            </a:br>
            <a:r>
              <a:rPr lang="ga-IE" i="1" dirty="0" err="1"/>
              <a:t>Four</a:t>
            </a:r>
            <a:r>
              <a:rPr lang="ga-IE" i="1" dirty="0"/>
              <a:t> A </a:t>
            </a:r>
            <a:r>
              <a:rPr lang="ga-IE" i="1" dirty="0" err="1"/>
              <a:t>Levels</a:t>
            </a:r>
            <a:endParaRPr lang="ga-I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CE6355-2791-B584-E9DB-14CA2DE20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a-IE" dirty="0"/>
              <a:t>Caithfidh dalta ar bith atá ag iarraidh ceithre ardleibhéal a dhéanamh labhairt le Domhnall.</a:t>
            </a:r>
          </a:p>
          <a:p>
            <a:r>
              <a:rPr lang="ga-IE" dirty="0" err="1"/>
              <a:t>Amharcfar</a:t>
            </a:r>
            <a:r>
              <a:rPr lang="ga-IE" dirty="0"/>
              <a:t> ar phróifíl TGM</a:t>
            </a:r>
          </a:p>
          <a:p>
            <a:r>
              <a:rPr lang="ga-IE" dirty="0"/>
              <a:t>Conair dheacair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3B5B99-15CD-F6E1-09D6-0E97901D6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719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59"/>
    </mc:Choice>
    <mc:Fallback>
      <p:transition spd="slow" advTm="22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518C-CBBC-606D-2B2C-E49B3E3FA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Déan do chuid taighde!</a:t>
            </a:r>
            <a:br>
              <a:rPr lang="ga-IE" dirty="0"/>
            </a:br>
            <a:r>
              <a:rPr lang="ga-IE" i="1" dirty="0"/>
              <a:t>Do </a:t>
            </a:r>
            <a:r>
              <a:rPr lang="ga-IE" i="1" dirty="0" err="1"/>
              <a:t>your</a:t>
            </a:r>
            <a:r>
              <a:rPr lang="ga-IE" i="1" dirty="0"/>
              <a:t> </a:t>
            </a:r>
            <a:r>
              <a:rPr lang="ga-IE" i="1" dirty="0" err="1"/>
              <a:t>research</a:t>
            </a:r>
            <a:r>
              <a:rPr lang="ga-IE" i="1" dirty="0"/>
              <a:t>!</a:t>
            </a:r>
            <a:endParaRPr lang="ga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20FB0-A5D2-CC56-1445-F20BA56C3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a-IE" dirty="0"/>
              <a:t>Labhair le ceannairí roinne na n-ábhar</a:t>
            </a:r>
          </a:p>
          <a:p>
            <a:r>
              <a:rPr lang="ga-IE" dirty="0"/>
              <a:t>Cad é a ba mhaith leat a dhéanamh i ndiaidh Bhliain 14</a:t>
            </a:r>
          </a:p>
          <a:p>
            <a:r>
              <a:rPr lang="ga-IE" dirty="0"/>
              <a:t>Cúrsaí ollscoile agus riachtanais iontrála</a:t>
            </a:r>
          </a:p>
          <a:p>
            <a:r>
              <a:rPr lang="ga-IE" dirty="0"/>
              <a:t>Printíseachtaí</a:t>
            </a:r>
          </a:p>
          <a:p>
            <a:r>
              <a:rPr lang="ga-IE" dirty="0"/>
              <a:t>Breisoideachas</a:t>
            </a:r>
          </a:p>
          <a:p>
            <a:r>
              <a:rPr lang="ga-IE" dirty="0"/>
              <a:t>Fostaíocht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FB2337-514E-9D88-FDA0-DD57FBA58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6202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67"/>
    </mc:Choice>
    <mc:Fallback>
      <p:transition spd="slow" advTm="40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7DBB8-9D20-02CD-FEB1-1A1AA2397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An Próiseas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E54C6-3527-1CAD-6185-3317B9BA3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a-IE" dirty="0"/>
              <a:t>Comhairliúcháin (Márta) – Foirm nua</a:t>
            </a:r>
          </a:p>
          <a:p>
            <a:r>
              <a:rPr lang="ga-IE" dirty="0"/>
              <a:t>Cuirtear an clár ama le chéile (blocanna)</a:t>
            </a:r>
          </a:p>
          <a:p>
            <a:r>
              <a:rPr lang="ga-IE" dirty="0"/>
              <a:t>Torthaí TGM agus Roghanna ‘25 i mí Lúnasa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DFC4F05-7446-5E88-5098-70914C216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077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8"/>
    </mc:Choice>
    <mc:Fallback>
      <p:transition spd="slow" advTm="30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AD0F5-077E-2F28-C702-2C7F51A23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Teagmháil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98F21-1839-FFD0-3724-7E0C32AF7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a-IE" dirty="0"/>
              <a:t>Domhnall Ó Néill 	</a:t>
            </a:r>
            <a:r>
              <a:rPr lang="ga-IE" dirty="0">
                <a:hlinkClick r:id="rId4"/>
              </a:rPr>
              <a:t>doneill021@c2kni.net</a:t>
            </a:r>
            <a:endParaRPr lang="ga-IE" dirty="0"/>
          </a:p>
          <a:p>
            <a:pPr marL="0" indent="0">
              <a:buNone/>
            </a:pPr>
            <a:endParaRPr lang="ga-IE" dirty="0"/>
          </a:p>
          <a:p>
            <a:pPr marL="0" indent="0">
              <a:buNone/>
            </a:pPr>
            <a:endParaRPr lang="ga-IE" dirty="0"/>
          </a:p>
          <a:p>
            <a:pPr marL="0" indent="0">
              <a:buNone/>
            </a:pPr>
            <a:endParaRPr lang="ga-IE" dirty="0"/>
          </a:p>
          <a:p>
            <a:pPr marL="0" indent="0" algn="ctr">
              <a:buNone/>
            </a:pPr>
            <a:r>
              <a:rPr lang="ga-IE" sz="3600" b="1" dirty="0"/>
              <a:t>Ádh mór oraibh!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8C926EA-8074-B0A6-21F6-A0FFEDD4C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232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83"/>
    </mc:Choice>
    <mc:Fallback>
      <p:transition spd="slow" advTm="25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1628</TotalTime>
  <Words>254</Words>
  <Application>Microsoft Office PowerPoint</Application>
  <PresentationFormat>Widescreen</PresentationFormat>
  <Paragraphs>53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Century Gothic</vt:lpstr>
      <vt:lpstr>Wingdings 3</vt:lpstr>
      <vt:lpstr>Ion</vt:lpstr>
      <vt:lpstr>Roghanna Bhliain 12 2025</vt:lpstr>
      <vt:lpstr>Teagmháil</vt:lpstr>
      <vt:lpstr>Aidhmeanna Aims</vt:lpstr>
      <vt:lpstr>Conairí Pathways</vt:lpstr>
      <vt:lpstr>Blocanna 2024</vt:lpstr>
      <vt:lpstr>Ceithre Ardleibhéal  Four A Levels</vt:lpstr>
      <vt:lpstr>Déan do chuid taighde! Do your research!</vt:lpstr>
      <vt:lpstr>An Próiseas</vt:lpstr>
      <vt:lpstr>Teagmháil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Roghanna Bhliain 12 2024</dc:title>
  <dc:creator>D O Neill</dc:creator>
  <cp:lastModifiedBy>Ciarrai Aine Ni Ruanaidh</cp:lastModifiedBy>
  <cp:revision>6</cp:revision>
  <cp:lastPrinted>2024-03-06T09:39:15Z</cp:lastPrinted>
  <dcterms:created xsi:type="dcterms:W3CDTF">2024-03-05T14:43:23Z</dcterms:created>
  <dcterms:modified xsi:type="dcterms:W3CDTF">2025-03-07T11:11:27Z</dcterms:modified>
</cp:coreProperties>
</file>